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Canva Sans" panose="020B0604020202020204" charset="0"/>
      <p:regular r:id="rId8"/>
    </p:embeddedFont>
    <p:embeddedFont>
      <p:font typeface="Canva Sans Bold" panose="020B0604020202020204" charset="0"/>
      <p:regular r:id="rId9"/>
    </p:embeddedFont>
    <p:embeddedFont>
      <p:font typeface="Liberation Sans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6" d="100"/>
          <a:sy n="36" d="100"/>
        </p:scale>
        <p:origin x="113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1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195263"/>
            <a:ext cx="18288000" cy="3091737"/>
            <a:chOff x="0" y="0"/>
            <a:chExt cx="24384000" cy="412231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64893" b="3057"/>
            <a:stretch>
              <a:fillRect/>
            </a:stretch>
          </p:blipFill>
          <p:spPr>
            <a:xfrm>
              <a:off x="0" y="0"/>
              <a:ext cx="24384000" cy="4122316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3393533" y="-2284370"/>
            <a:ext cx="3865767" cy="3865767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2471"/>
            </a:solidFill>
            <a:ln w="952500" cap="sq">
              <a:solidFill>
                <a:srgbClr val="F69322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10227743" y="6052820"/>
            <a:ext cx="558205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8" name="Freeform 8"/>
          <p:cNvSpPr/>
          <p:nvPr/>
        </p:nvSpPr>
        <p:spPr>
          <a:xfrm>
            <a:off x="14230231" y="2849820"/>
            <a:ext cx="3645968" cy="1904995"/>
          </a:xfrm>
          <a:custGeom>
            <a:avLst/>
            <a:gdLst/>
            <a:ahLst/>
            <a:cxnLst/>
            <a:rect l="l" t="t" r="r" b="b"/>
            <a:pathLst>
              <a:path w="3645968" h="1904995">
                <a:moveTo>
                  <a:pt x="0" y="0"/>
                </a:moveTo>
                <a:lnTo>
                  <a:pt x="3645968" y="0"/>
                </a:lnTo>
                <a:lnTo>
                  <a:pt x="3645968" y="1904995"/>
                </a:lnTo>
                <a:lnTo>
                  <a:pt x="0" y="19049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  <p:sp>
        <p:nvSpPr>
          <p:cNvPr id="9" name="Freeform 9"/>
          <p:cNvSpPr/>
          <p:nvPr/>
        </p:nvSpPr>
        <p:spPr>
          <a:xfrm>
            <a:off x="11940050" y="2849820"/>
            <a:ext cx="1621794" cy="2293680"/>
          </a:xfrm>
          <a:custGeom>
            <a:avLst/>
            <a:gdLst/>
            <a:ahLst/>
            <a:cxnLst/>
            <a:rect l="l" t="t" r="r" b="b"/>
            <a:pathLst>
              <a:path w="1621794" h="2293680">
                <a:moveTo>
                  <a:pt x="0" y="0"/>
                </a:moveTo>
                <a:lnTo>
                  <a:pt x="1621794" y="0"/>
                </a:lnTo>
                <a:lnTo>
                  <a:pt x="1621794" y="2293680"/>
                </a:lnTo>
                <a:lnTo>
                  <a:pt x="0" y="22936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  <p:sp>
        <p:nvSpPr>
          <p:cNvPr id="10" name="TextBox 10"/>
          <p:cNvSpPr txBox="1"/>
          <p:nvPr/>
        </p:nvSpPr>
        <p:spPr>
          <a:xfrm>
            <a:off x="1066654" y="1504950"/>
            <a:ext cx="8510450" cy="4390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057"/>
              </a:lnSpc>
            </a:pPr>
            <a:r>
              <a:rPr lang="en-US" sz="18952" b="1" dirty="0" err="1">
                <a:solidFill>
                  <a:srgbClr val="F69322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MentalHealth</a:t>
            </a:r>
            <a:endParaRPr lang="en-US" sz="18952" b="1" dirty="0">
              <a:solidFill>
                <a:srgbClr val="F69322"/>
              </a:solidFill>
              <a:latin typeface="Liberation Sans Bold"/>
              <a:ea typeface="Liberation Sans Bold"/>
              <a:cs typeface="Liberation Sans Bold"/>
              <a:sym typeface="Liberation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227743" y="4457318"/>
            <a:ext cx="5582057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Team names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2934190" y="869581"/>
            <a:ext cx="3497438" cy="349743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303030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78898" y="2023525"/>
            <a:ext cx="9973986" cy="2731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104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Project Objectives</a:t>
            </a:r>
          </a:p>
        </p:txBody>
      </p:sp>
      <p:sp>
        <p:nvSpPr>
          <p:cNvPr id="6" name="Freeform 6"/>
          <p:cNvSpPr/>
          <p:nvPr/>
        </p:nvSpPr>
        <p:spPr>
          <a:xfrm rot="-5400000" flipH="1">
            <a:off x="18124465" y="1753135"/>
            <a:ext cx="2407416" cy="4137746"/>
          </a:xfrm>
          <a:custGeom>
            <a:avLst/>
            <a:gdLst/>
            <a:ahLst/>
            <a:cxnLst/>
            <a:rect l="l" t="t" r="r" b="b"/>
            <a:pathLst>
              <a:path w="2407416" h="4137746">
                <a:moveTo>
                  <a:pt x="2407416" y="0"/>
                </a:moveTo>
                <a:lnTo>
                  <a:pt x="0" y="0"/>
                </a:lnTo>
                <a:lnTo>
                  <a:pt x="0" y="4137746"/>
                </a:lnTo>
                <a:lnTo>
                  <a:pt x="2407416" y="4137746"/>
                </a:lnTo>
                <a:lnTo>
                  <a:pt x="240741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  <p:sp>
        <p:nvSpPr>
          <p:cNvPr id="7" name="Freeform 7"/>
          <p:cNvSpPr/>
          <p:nvPr/>
        </p:nvSpPr>
        <p:spPr>
          <a:xfrm rot="-5400000">
            <a:off x="12705667" y="-1658254"/>
            <a:ext cx="3954484" cy="3954484"/>
          </a:xfrm>
          <a:custGeom>
            <a:avLst/>
            <a:gdLst/>
            <a:ahLst/>
            <a:cxnLst/>
            <a:rect l="l" t="t" r="r" b="b"/>
            <a:pathLst>
              <a:path w="3954484" h="3954484">
                <a:moveTo>
                  <a:pt x="0" y="0"/>
                </a:moveTo>
                <a:lnTo>
                  <a:pt x="3954484" y="0"/>
                </a:lnTo>
                <a:lnTo>
                  <a:pt x="3954484" y="3954484"/>
                </a:lnTo>
                <a:lnTo>
                  <a:pt x="0" y="39544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  <p:graphicFrame>
        <p:nvGraphicFramePr>
          <p:cNvPr id="8" name="Table 8"/>
          <p:cNvGraphicFramePr>
            <a:graphicFrameLocks noGrp="1"/>
          </p:cNvGraphicFramePr>
          <p:nvPr/>
        </p:nvGraphicFramePr>
        <p:xfrm>
          <a:off x="1028700" y="5375741"/>
          <a:ext cx="16230600" cy="3882559"/>
        </p:xfrm>
        <a:graphic>
          <a:graphicData uri="http://schemas.openxmlformats.org/drawingml/2006/table">
            <a:tbl>
              <a:tblPr/>
              <a:tblGrid>
                <a:gridCol w="5606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57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885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82559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" name="TextBox 9"/>
          <p:cNvSpPr txBox="1"/>
          <p:nvPr/>
        </p:nvSpPr>
        <p:spPr>
          <a:xfrm>
            <a:off x="1778898" y="6057181"/>
            <a:ext cx="4292890" cy="2468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Enhance patient care by providing easy access to medical information, appointment scheduling and virtual consultation.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93443" y="6057181"/>
            <a:ext cx="3567815" cy="2968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Improve health outcomes through personalized health tracking, reminders for medication, and wellness tips.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05667" y="6057181"/>
            <a:ext cx="3890070" cy="2968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Ensure data security and privacy while delivering a user friendly and accessible digital health experience.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9686685"/>
            <a:ext cx="16230600" cy="1200630"/>
            <a:chOff x="0" y="0"/>
            <a:chExt cx="4274726" cy="31621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274726" cy="316215"/>
            </a:xfrm>
            <a:custGeom>
              <a:avLst/>
              <a:gdLst/>
              <a:ahLst/>
              <a:cxnLst/>
              <a:rect l="l" t="t" r="r" b="b"/>
              <a:pathLst>
                <a:path w="4274726" h="316215">
                  <a:moveTo>
                    <a:pt x="0" y="0"/>
                  </a:moveTo>
                  <a:lnTo>
                    <a:pt x="4274726" y="0"/>
                  </a:lnTo>
                  <a:lnTo>
                    <a:pt x="4274726" y="316215"/>
                  </a:lnTo>
                  <a:lnTo>
                    <a:pt x="0" y="316215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4274726" cy="354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845076"/>
            <a:ext cx="6551582" cy="4413224"/>
            <a:chOff x="0" y="0"/>
            <a:chExt cx="8735443" cy="588429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7560" b="27560"/>
            <a:stretch>
              <a:fillRect/>
            </a:stretch>
          </p:blipFill>
          <p:spPr>
            <a:xfrm>
              <a:off x="0" y="0"/>
              <a:ext cx="8735443" cy="5884299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7712149" y="1714402"/>
            <a:ext cx="8644353" cy="2548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96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The Problems to Solve</a:t>
            </a:r>
          </a:p>
        </p:txBody>
      </p:sp>
      <p:sp>
        <p:nvSpPr>
          <p:cNvPr id="5" name="Freeform 5"/>
          <p:cNvSpPr/>
          <p:nvPr/>
        </p:nvSpPr>
        <p:spPr>
          <a:xfrm rot="-2624871" flipH="1">
            <a:off x="3315619" y="-2126411"/>
            <a:ext cx="3395169" cy="5835446"/>
          </a:xfrm>
          <a:custGeom>
            <a:avLst/>
            <a:gdLst/>
            <a:ahLst/>
            <a:cxnLst/>
            <a:rect l="l" t="t" r="r" b="b"/>
            <a:pathLst>
              <a:path w="3395169" h="5835446">
                <a:moveTo>
                  <a:pt x="3395169" y="0"/>
                </a:moveTo>
                <a:lnTo>
                  <a:pt x="0" y="0"/>
                </a:lnTo>
                <a:lnTo>
                  <a:pt x="0" y="5835446"/>
                </a:lnTo>
                <a:lnTo>
                  <a:pt x="3395169" y="5835446"/>
                </a:lnTo>
                <a:lnTo>
                  <a:pt x="33951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  <p:sp>
        <p:nvSpPr>
          <p:cNvPr id="6" name="TextBox 6"/>
          <p:cNvSpPr txBox="1"/>
          <p:nvPr/>
        </p:nvSpPr>
        <p:spPr>
          <a:xfrm>
            <a:off x="9754428" y="4892941"/>
            <a:ext cx="6399793" cy="1041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increasing suicidal rates in Lesotho or African countries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1028700"/>
            <a:ext cx="1893472" cy="189347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0" cap="sq">
              <a:solidFill>
                <a:srgbClr val="303030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754428" y="6359550"/>
            <a:ext cx="6399793" cy="1041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Hard to access health care anytime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54428" y="7826160"/>
            <a:ext cx="6399793" cy="1041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Poorpatient</a:t>
            </a:r>
            <a:r>
              <a:rPr lang="en-US" sz="3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-doctor communication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7712149" y="4845076"/>
            <a:ext cx="1588616" cy="1200630"/>
            <a:chOff x="0" y="0"/>
            <a:chExt cx="418401" cy="31621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18401" cy="316215"/>
            </a:xfrm>
            <a:custGeom>
              <a:avLst/>
              <a:gdLst/>
              <a:ahLst/>
              <a:cxnLst/>
              <a:rect l="l" t="t" r="r" b="b"/>
              <a:pathLst>
                <a:path w="418401" h="316215">
                  <a:moveTo>
                    <a:pt x="0" y="0"/>
                  </a:moveTo>
                  <a:lnTo>
                    <a:pt x="418401" y="0"/>
                  </a:lnTo>
                  <a:lnTo>
                    <a:pt x="418401" y="316215"/>
                  </a:lnTo>
                  <a:lnTo>
                    <a:pt x="0" y="316215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418401" cy="354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937680" y="5088521"/>
            <a:ext cx="1137553" cy="780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56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01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7712149" y="6311685"/>
            <a:ext cx="1588616" cy="1200630"/>
            <a:chOff x="0" y="0"/>
            <a:chExt cx="418401" cy="31621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18401" cy="316215"/>
            </a:xfrm>
            <a:custGeom>
              <a:avLst/>
              <a:gdLst/>
              <a:ahLst/>
              <a:cxnLst/>
              <a:rect l="l" t="t" r="r" b="b"/>
              <a:pathLst>
                <a:path w="418401" h="316215">
                  <a:moveTo>
                    <a:pt x="0" y="0"/>
                  </a:moveTo>
                  <a:lnTo>
                    <a:pt x="418401" y="0"/>
                  </a:lnTo>
                  <a:lnTo>
                    <a:pt x="418401" y="316215"/>
                  </a:lnTo>
                  <a:lnTo>
                    <a:pt x="0" y="316215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18401" cy="354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7937680" y="6555130"/>
            <a:ext cx="1137553" cy="780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56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02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712149" y="7778295"/>
            <a:ext cx="1588616" cy="1200630"/>
            <a:chOff x="0" y="0"/>
            <a:chExt cx="418401" cy="31621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18401" cy="316215"/>
            </a:xfrm>
            <a:custGeom>
              <a:avLst/>
              <a:gdLst/>
              <a:ahLst/>
              <a:cxnLst/>
              <a:rect l="l" t="t" r="r" b="b"/>
              <a:pathLst>
                <a:path w="418401" h="316215">
                  <a:moveTo>
                    <a:pt x="0" y="0"/>
                  </a:moveTo>
                  <a:lnTo>
                    <a:pt x="418401" y="0"/>
                  </a:lnTo>
                  <a:lnTo>
                    <a:pt x="418401" y="316215"/>
                  </a:lnTo>
                  <a:lnTo>
                    <a:pt x="0" y="316215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18401" cy="354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7937680" y="8021740"/>
            <a:ext cx="1137553" cy="780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56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05420" y="3885772"/>
            <a:ext cx="617253" cy="3470949"/>
            <a:chOff x="0" y="0"/>
            <a:chExt cx="162569" cy="9141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2569" cy="914159"/>
            </a:xfrm>
            <a:custGeom>
              <a:avLst/>
              <a:gdLst/>
              <a:ahLst/>
              <a:cxnLst/>
              <a:rect l="l" t="t" r="r" b="b"/>
              <a:pathLst>
                <a:path w="162569" h="914159">
                  <a:moveTo>
                    <a:pt x="0" y="0"/>
                  </a:moveTo>
                  <a:lnTo>
                    <a:pt x="162569" y="0"/>
                  </a:lnTo>
                  <a:lnTo>
                    <a:pt x="162569" y="914159"/>
                  </a:lnTo>
                  <a:lnTo>
                    <a:pt x="0" y="914159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62569" cy="9522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3625" y="3905741"/>
            <a:ext cx="4243153" cy="3470949"/>
            <a:chOff x="0" y="0"/>
            <a:chExt cx="5657538" cy="462793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9276" r="9276"/>
            <a:stretch>
              <a:fillRect/>
            </a:stretch>
          </p:blipFill>
          <p:spPr>
            <a:xfrm>
              <a:off x="0" y="0"/>
              <a:ext cx="5657538" cy="4627932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28700" y="5755552"/>
            <a:ext cx="1588616" cy="1200630"/>
            <a:chOff x="0" y="0"/>
            <a:chExt cx="418401" cy="3162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8401" cy="316215"/>
            </a:xfrm>
            <a:custGeom>
              <a:avLst/>
              <a:gdLst/>
              <a:ahLst/>
              <a:cxnLst/>
              <a:rect l="l" t="t" r="r" b="b"/>
              <a:pathLst>
                <a:path w="418401" h="316215">
                  <a:moveTo>
                    <a:pt x="0" y="0"/>
                  </a:moveTo>
                  <a:lnTo>
                    <a:pt x="418401" y="0"/>
                  </a:lnTo>
                  <a:lnTo>
                    <a:pt x="418401" y="316215"/>
                  </a:lnTo>
                  <a:lnTo>
                    <a:pt x="0" y="316215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18401" cy="354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123733" y="3885772"/>
            <a:ext cx="617253" cy="3470949"/>
            <a:chOff x="0" y="0"/>
            <a:chExt cx="162569" cy="91415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62569" cy="914159"/>
            </a:xfrm>
            <a:custGeom>
              <a:avLst/>
              <a:gdLst/>
              <a:ahLst/>
              <a:cxnLst/>
              <a:rect l="l" t="t" r="r" b="b"/>
              <a:pathLst>
                <a:path w="162569" h="914159">
                  <a:moveTo>
                    <a:pt x="0" y="0"/>
                  </a:moveTo>
                  <a:lnTo>
                    <a:pt x="162569" y="0"/>
                  </a:lnTo>
                  <a:lnTo>
                    <a:pt x="162569" y="914159"/>
                  </a:lnTo>
                  <a:lnTo>
                    <a:pt x="0" y="914159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62569" cy="9522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151938" y="3905741"/>
            <a:ext cx="4243153" cy="3470949"/>
            <a:chOff x="0" y="0"/>
            <a:chExt cx="5657538" cy="4627932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/>
            <a:srcRect t="22749" b="22749"/>
            <a:stretch>
              <a:fillRect/>
            </a:stretch>
          </p:blipFill>
          <p:spPr>
            <a:xfrm>
              <a:off x="0" y="0"/>
              <a:ext cx="5657538" cy="4627932"/>
            </a:xfrm>
            <a:prstGeom prst="rect">
              <a:avLst/>
            </a:prstGeom>
          </p:spPr>
        </p:pic>
      </p:grpSp>
      <p:grpSp>
        <p:nvGrpSpPr>
          <p:cNvPr id="15" name="Group 15"/>
          <p:cNvGrpSpPr/>
          <p:nvPr/>
        </p:nvGrpSpPr>
        <p:grpSpPr>
          <a:xfrm>
            <a:off x="6547013" y="5755552"/>
            <a:ext cx="1588616" cy="1200630"/>
            <a:chOff x="0" y="0"/>
            <a:chExt cx="418401" cy="31621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8401" cy="316215"/>
            </a:xfrm>
            <a:custGeom>
              <a:avLst/>
              <a:gdLst/>
              <a:ahLst/>
              <a:cxnLst/>
              <a:rect l="l" t="t" r="r" b="b"/>
              <a:pathLst>
                <a:path w="418401" h="316215">
                  <a:moveTo>
                    <a:pt x="0" y="0"/>
                  </a:moveTo>
                  <a:lnTo>
                    <a:pt x="418401" y="0"/>
                  </a:lnTo>
                  <a:lnTo>
                    <a:pt x="418401" y="316215"/>
                  </a:lnTo>
                  <a:lnTo>
                    <a:pt x="0" y="316215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418401" cy="354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6642047" y="3905741"/>
            <a:ext cx="617253" cy="3455507"/>
            <a:chOff x="0" y="0"/>
            <a:chExt cx="162569" cy="91009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62569" cy="910092"/>
            </a:xfrm>
            <a:custGeom>
              <a:avLst/>
              <a:gdLst/>
              <a:ahLst/>
              <a:cxnLst/>
              <a:rect l="l" t="t" r="r" b="b"/>
              <a:pathLst>
                <a:path w="162569" h="910092">
                  <a:moveTo>
                    <a:pt x="0" y="0"/>
                  </a:moveTo>
                  <a:lnTo>
                    <a:pt x="162569" y="0"/>
                  </a:lnTo>
                  <a:lnTo>
                    <a:pt x="162569" y="910092"/>
                  </a:lnTo>
                  <a:lnTo>
                    <a:pt x="0" y="910092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62569" cy="948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670252" y="3905741"/>
            <a:ext cx="4243153" cy="3470949"/>
            <a:chOff x="0" y="0"/>
            <a:chExt cx="5657538" cy="4627932"/>
          </a:xfrm>
        </p:grpSpPr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4"/>
            <a:srcRect l="34291"/>
            <a:stretch>
              <a:fillRect/>
            </a:stretch>
          </p:blipFill>
          <p:spPr>
            <a:xfrm>
              <a:off x="0" y="0"/>
              <a:ext cx="5657538" cy="4627932"/>
            </a:xfrm>
            <a:prstGeom prst="rect">
              <a:avLst/>
            </a:prstGeom>
          </p:spPr>
        </p:pic>
      </p:grpSp>
      <p:grpSp>
        <p:nvGrpSpPr>
          <p:cNvPr id="23" name="Group 23"/>
          <p:cNvGrpSpPr/>
          <p:nvPr/>
        </p:nvGrpSpPr>
        <p:grpSpPr>
          <a:xfrm>
            <a:off x="12065327" y="5755552"/>
            <a:ext cx="1588616" cy="1200630"/>
            <a:chOff x="0" y="0"/>
            <a:chExt cx="418401" cy="31621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18401" cy="316215"/>
            </a:xfrm>
            <a:custGeom>
              <a:avLst/>
              <a:gdLst/>
              <a:ahLst/>
              <a:cxnLst/>
              <a:rect l="l" t="t" r="r" b="b"/>
              <a:pathLst>
                <a:path w="418401" h="316215">
                  <a:moveTo>
                    <a:pt x="0" y="0"/>
                  </a:moveTo>
                  <a:lnTo>
                    <a:pt x="418401" y="0"/>
                  </a:lnTo>
                  <a:lnTo>
                    <a:pt x="418401" y="316215"/>
                  </a:lnTo>
                  <a:lnTo>
                    <a:pt x="0" y="316215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18401" cy="354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28700" y="9258300"/>
            <a:ext cx="16230600" cy="1200630"/>
            <a:chOff x="0" y="0"/>
            <a:chExt cx="4274726" cy="31621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274726" cy="316215"/>
            </a:xfrm>
            <a:custGeom>
              <a:avLst/>
              <a:gdLst/>
              <a:ahLst/>
              <a:cxnLst/>
              <a:rect l="l" t="t" r="r" b="b"/>
              <a:pathLst>
                <a:path w="4274726" h="316215">
                  <a:moveTo>
                    <a:pt x="0" y="0"/>
                  </a:moveTo>
                  <a:lnTo>
                    <a:pt x="4274726" y="0"/>
                  </a:lnTo>
                  <a:lnTo>
                    <a:pt x="4274726" y="316215"/>
                  </a:lnTo>
                  <a:lnTo>
                    <a:pt x="0" y="316215"/>
                  </a:lnTo>
                  <a:close/>
                </a:path>
              </a:pathLst>
            </a:custGeom>
            <a:solidFill>
              <a:srgbClr val="303030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274726" cy="354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AutoShape 29"/>
          <p:cNvSpPr/>
          <p:nvPr/>
        </p:nvSpPr>
        <p:spPr>
          <a:xfrm>
            <a:off x="14762399" y="2034429"/>
            <a:ext cx="176666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0" name="AutoShape 30"/>
          <p:cNvSpPr/>
          <p:nvPr/>
        </p:nvSpPr>
        <p:spPr>
          <a:xfrm>
            <a:off x="1758937" y="2053479"/>
            <a:ext cx="176666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1" name="TextBox 31"/>
          <p:cNvSpPr txBox="1"/>
          <p:nvPr/>
        </p:nvSpPr>
        <p:spPr>
          <a:xfrm>
            <a:off x="3642306" y="1479756"/>
            <a:ext cx="11003388" cy="1204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Offered Solutions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54231" y="5998997"/>
            <a:ext cx="1137553" cy="780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01.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633625" y="7695462"/>
            <a:ext cx="4280422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Innovation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6772545" y="5998997"/>
            <a:ext cx="1137553" cy="780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02.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7151938" y="7695462"/>
            <a:ext cx="458904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Collaborative Team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2290858" y="5998997"/>
            <a:ext cx="1137553" cy="780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03.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2670252" y="7695462"/>
            <a:ext cx="4280422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Growth Potential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6180557"/>
            <a:ext cx="18313915" cy="4114800"/>
            <a:chOff x="0" y="0"/>
            <a:chExt cx="24418554" cy="5486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3138" b="33138"/>
            <a:stretch>
              <a:fillRect/>
            </a:stretch>
          </p:blipFill>
          <p:spPr>
            <a:xfrm>
              <a:off x="0" y="0"/>
              <a:ext cx="24418554" cy="54864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2143127" y="2083274"/>
            <a:ext cx="7128860" cy="1329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96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Next Steps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4302068"/>
            <a:ext cx="11057530" cy="3987744"/>
            <a:chOff x="0" y="0"/>
            <a:chExt cx="2912271" cy="105027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912271" cy="1050270"/>
            </a:xfrm>
            <a:custGeom>
              <a:avLst/>
              <a:gdLst/>
              <a:ahLst/>
              <a:cxnLst/>
              <a:rect l="l" t="t" r="r" b="b"/>
              <a:pathLst>
                <a:path w="2912271" h="1050270">
                  <a:moveTo>
                    <a:pt x="0" y="0"/>
                  </a:moveTo>
                  <a:lnTo>
                    <a:pt x="2912271" y="0"/>
                  </a:lnTo>
                  <a:lnTo>
                    <a:pt x="2912271" y="1050270"/>
                  </a:lnTo>
                  <a:lnTo>
                    <a:pt x="0" y="1050270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912271" cy="10883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3551779" y="1028700"/>
            <a:ext cx="3707521" cy="3707521"/>
          </a:xfrm>
          <a:custGeom>
            <a:avLst/>
            <a:gdLst/>
            <a:ahLst/>
            <a:cxnLst/>
            <a:rect l="l" t="t" r="r" b="b"/>
            <a:pathLst>
              <a:path w="3707521" h="3707521">
                <a:moveTo>
                  <a:pt x="0" y="0"/>
                </a:moveTo>
                <a:lnTo>
                  <a:pt x="3707521" y="0"/>
                </a:lnTo>
                <a:lnTo>
                  <a:pt x="3707521" y="3707521"/>
                </a:lnTo>
                <a:lnTo>
                  <a:pt x="0" y="37075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  <p:grpSp>
        <p:nvGrpSpPr>
          <p:cNvPr id="9" name="Group 9"/>
          <p:cNvGrpSpPr/>
          <p:nvPr/>
        </p:nvGrpSpPr>
        <p:grpSpPr>
          <a:xfrm>
            <a:off x="13152368" y="3686266"/>
            <a:ext cx="1457234" cy="145723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0" cap="sq">
              <a:solidFill>
                <a:srgbClr val="303030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>
            <a:off x="9815116" y="2700494"/>
            <a:ext cx="227111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13" name="Freeform 13"/>
          <p:cNvSpPr/>
          <p:nvPr/>
        </p:nvSpPr>
        <p:spPr>
          <a:xfrm>
            <a:off x="14673028" y="2149949"/>
            <a:ext cx="1465023" cy="1465023"/>
          </a:xfrm>
          <a:custGeom>
            <a:avLst/>
            <a:gdLst/>
            <a:ahLst/>
            <a:cxnLst/>
            <a:rect l="l" t="t" r="r" b="b"/>
            <a:pathLst>
              <a:path w="1465023" h="1465023">
                <a:moveTo>
                  <a:pt x="0" y="0"/>
                </a:moveTo>
                <a:lnTo>
                  <a:pt x="1465023" y="0"/>
                </a:lnTo>
                <a:lnTo>
                  <a:pt x="1465023" y="1465022"/>
                </a:lnTo>
                <a:lnTo>
                  <a:pt x="0" y="14650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  <p:sp>
        <p:nvSpPr>
          <p:cNvPr id="14" name="TextBox 14"/>
          <p:cNvSpPr txBox="1"/>
          <p:nvPr/>
        </p:nvSpPr>
        <p:spPr>
          <a:xfrm>
            <a:off x="2143127" y="6292818"/>
            <a:ext cx="8534860" cy="1047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Overcoming nervousness and becoming a confident presenter capable of inspiring trust.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143127" y="5030685"/>
            <a:ext cx="5252330" cy="945867"/>
            <a:chOff x="0" y="0"/>
            <a:chExt cx="1383330" cy="24911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83330" cy="249117"/>
            </a:xfrm>
            <a:custGeom>
              <a:avLst/>
              <a:gdLst/>
              <a:ahLst/>
              <a:cxnLst/>
              <a:rect l="l" t="t" r="r" b="b"/>
              <a:pathLst>
                <a:path w="1383330" h="249117">
                  <a:moveTo>
                    <a:pt x="0" y="0"/>
                  </a:moveTo>
                  <a:lnTo>
                    <a:pt x="1383330" y="0"/>
                  </a:lnTo>
                  <a:lnTo>
                    <a:pt x="1383330" y="249117"/>
                  </a:lnTo>
                  <a:lnTo>
                    <a:pt x="0" y="249117"/>
                  </a:lnTo>
                  <a:close/>
                </a:path>
              </a:pathLst>
            </a:custGeom>
            <a:solidFill>
              <a:srgbClr val="BE2471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1383330" cy="306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79"/>
                </a:lnSpc>
              </a:pPr>
              <a:r>
                <a:rPr lang="en-US" sz="3199" b="1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Presenter Challenges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170327" y="4652471"/>
            <a:ext cx="2980932" cy="2980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303030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882410" y="2712386"/>
            <a:ext cx="7680797" cy="447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000"/>
              </a:lnSpc>
            </a:pPr>
            <a:r>
              <a:rPr lang="en-US" sz="17000" b="1">
                <a:solidFill>
                  <a:srgbClr val="FFFFFF"/>
                </a:solidFill>
                <a:latin typeface="Liberation Sans Bold"/>
                <a:ea typeface="Liberation Sans Bold"/>
                <a:cs typeface="Liberation Sans Bold"/>
                <a:sym typeface="Liberation Sans Bold"/>
              </a:rPr>
              <a:t>Thank You.</a:t>
            </a:r>
          </a:p>
        </p:txBody>
      </p:sp>
      <p:sp>
        <p:nvSpPr>
          <p:cNvPr id="6" name="Freeform 6"/>
          <p:cNvSpPr/>
          <p:nvPr/>
        </p:nvSpPr>
        <p:spPr>
          <a:xfrm rot="-5400000" flipH="1">
            <a:off x="14730317" y="6916867"/>
            <a:ext cx="4340842" cy="7460823"/>
          </a:xfrm>
          <a:custGeom>
            <a:avLst/>
            <a:gdLst/>
            <a:ahLst/>
            <a:cxnLst/>
            <a:rect l="l" t="t" r="r" b="b"/>
            <a:pathLst>
              <a:path w="4340842" h="7460823">
                <a:moveTo>
                  <a:pt x="4340843" y="0"/>
                </a:moveTo>
                <a:lnTo>
                  <a:pt x="0" y="0"/>
                </a:lnTo>
                <a:lnTo>
                  <a:pt x="0" y="7460823"/>
                </a:lnTo>
                <a:lnTo>
                  <a:pt x="4340843" y="7460823"/>
                </a:lnTo>
                <a:lnTo>
                  <a:pt x="434084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  <p:sp>
        <p:nvSpPr>
          <p:cNvPr id="7" name="AutoShape 7"/>
          <p:cNvSpPr/>
          <p:nvPr/>
        </p:nvSpPr>
        <p:spPr>
          <a:xfrm>
            <a:off x="2882410" y="7812739"/>
            <a:ext cx="712176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8" name="Freeform 8"/>
          <p:cNvSpPr/>
          <p:nvPr/>
        </p:nvSpPr>
        <p:spPr>
          <a:xfrm rot="-10800000" flipH="1">
            <a:off x="13170327" y="-3651807"/>
            <a:ext cx="4340842" cy="7460823"/>
          </a:xfrm>
          <a:custGeom>
            <a:avLst/>
            <a:gdLst/>
            <a:ahLst/>
            <a:cxnLst/>
            <a:rect l="l" t="t" r="r" b="b"/>
            <a:pathLst>
              <a:path w="4340842" h="7460823">
                <a:moveTo>
                  <a:pt x="4340843" y="0"/>
                </a:moveTo>
                <a:lnTo>
                  <a:pt x="0" y="0"/>
                </a:lnTo>
                <a:lnTo>
                  <a:pt x="0" y="7460823"/>
                </a:lnTo>
                <a:lnTo>
                  <a:pt x="4340843" y="7460823"/>
                </a:lnTo>
                <a:lnTo>
                  <a:pt x="434084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  <p:grpSp>
        <p:nvGrpSpPr>
          <p:cNvPr id="9" name="Group 9"/>
          <p:cNvGrpSpPr/>
          <p:nvPr/>
        </p:nvGrpSpPr>
        <p:grpSpPr>
          <a:xfrm>
            <a:off x="-903886" y="-878119"/>
            <a:ext cx="1932586" cy="1913447"/>
            <a:chOff x="0" y="0"/>
            <a:chExt cx="508994" cy="50395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8994" cy="503953"/>
            </a:xfrm>
            <a:custGeom>
              <a:avLst/>
              <a:gdLst/>
              <a:ahLst/>
              <a:cxnLst/>
              <a:rect l="l" t="t" r="r" b="b"/>
              <a:pathLst>
                <a:path w="508994" h="503953">
                  <a:moveTo>
                    <a:pt x="0" y="0"/>
                  </a:moveTo>
                  <a:lnTo>
                    <a:pt x="508994" y="0"/>
                  </a:lnTo>
                  <a:lnTo>
                    <a:pt x="508994" y="503953"/>
                  </a:lnTo>
                  <a:lnTo>
                    <a:pt x="0" y="503953"/>
                  </a:lnTo>
                  <a:close/>
                </a:path>
              </a:pathLst>
            </a:custGeom>
            <a:solidFill>
              <a:srgbClr val="BE2471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508994" cy="542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903886" y="9258300"/>
            <a:ext cx="1932586" cy="1913447"/>
            <a:chOff x="0" y="0"/>
            <a:chExt cx="508994" cy="50395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08994" cy="503953"/>
            </a:xfrm>
            <a:custGeom>
              <a:avLst/>
              <a:gdLst/>
              <a:ahLst/>
              <a:cxnLst/>
              <a:rect l="l" t="t" r="r" b="b"/>
              <a:pathLst>
                <a:path w="508994" h="503953">
                  <a:moveTo>
                    <a:pt x="0" y="0"/>
                  </a:moveTo>
                  <a:lnTo>
                    <a:pt x="508994" y="0"/>
                  </a:lnTo>
                  <a:lnTo>
                    <a:pt x="508994" y="503953"/>
                  </a:lnTo>
                  <a:lnTo>
                    <a:pt x="0" y="503953"/>
                  </a:lnTo>
                  <a:close/>
                </a:path>
              </a:pathLst>
            </a:custGeom>
            <a:solidFill>
              <a:srgbClr val="F69322"/>
            </a:solidFill>
          </p:spPr>
          <p:txBody>
            <a:bodyPr/>
            <a:lstStyle/>
            <a:p>
              <a:endParaRPr lang="en-ZA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508994" cy="542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1087082" y="2175437"/>
            <a:ext cx="1633579" cy="1633579"/>
          </a:xfrm>
          <a:custGeom>
            <a:avLst/>
            <a:gdLst/>
            <a:ahLst/>
            <a:cxnLst/>
            <a:rect l="l" t="t" r="r" b="b"/>
            <a:pathLst>
              <a:path w="1633579" h="1633579">
                <a:moveTo>
                  <a:pt x="0" y="0"/>
                </a:moveTo>
                <a:lnTo>
                  <a:pt x="1633579" y="0"/>
                </a:lnTo>
                <a:lnTo>
                  <a:pt x="1633579" y="1633579"/>
                </a:lnTo>
                <a:lnTo>
                  <a:pt x="0" y="16335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ZA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</Words>
  <Application>Microsoft Office PowerPoint</Application>
  <PresentationFormat>Custom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Liberation Sans Bold</vt:lpstr>
      <vt:lpstr>Canva Sans</vt:lpstr>
      <vt:lpstr>Arial</vt:lpstr>
      <vt:lpstr>Canva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Purple Bold Minimalist Pitch Deck Presentation</dc:title>
  <dc:creator>mahali letanta</dc:creator>
  <cp:lastModifiedBy>mahali letanta</cp:lastModifiedBy>
  <cp:revision>2</cp:revision>
  <dcterms:created xsi:type="dcterms:W3CDTF">2006-08-16T00:00:00Z</dcterms:created>
  <dcterms:modified xsi:type="dcterms:W3CDTF">2025-05-19T08:38:09Z</dcterms:modified>
  <dc:identifier>DAGnn3jFcDQ</dc:identifier>
</cp:coreProperties>
</file>

<file path=docProps/thumbnail.jpeg>
</file>